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aab5065c-272a-43ea-8cbf-f6c999dff234/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7" name="Google Shape;227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59773" y="1223656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 txBox="1"/>
          <p:nvPr/>
        </p:nvSpPr>
        <p:spPr>
          <a:xfrm>
            <a:off x="8333173" y="2033103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32" name="Google Shape;232;p2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759996" y="2611200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6" name="Google Shape;236;p22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8" name="Google Shape;238;p22"/>
          <p:cNvSpPr txBox="1"/>
          <p:nvPr/>
        </p:nvSpPr>
        <p:spPr>
          <a:xfrm>
            <a:off x="1870427" y="1133981"/>
            <a:ext cx="178694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Petrino pismo i izdvoji osobitosti osobnog pisma.</a:t>
            </a:r>
            <a:endParaRPr/>
          </a:p>
        </p:txBody>
      </p:sp>
      <p:sp>
        <p:nvSpPr>
          <p:cNvPr id="239" name="Google Shape;239;p22"/>
          <p:cNvSpPr txBox="1"/>
          <p:nvPr/>
        </p:nvSpPr>
        <p:spPr>
          <a:xfrm>
            <a:off x="1870427" y="2850776"/>
            <a:ext cx="178694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Istraži kako napisati motivacijsko pismo putem mrežne stranice.</a:t>
            </a:r>
            <a:endParaRPr/>
          </a:p>
        </p:txBody>
      </p:sp>
      <p:sp>
        <p:nvSpPr>
          <p:cNvPr id="240" name="Google Shape;240;p22"/>
          <p:cNvSpPr txBox="1"/>
          <p:nvPr/>
        </p:nvSpPr>
        <p:spPr>
          <a:xfrm>
            <a:off x="1870427" y="4286366"/>
            <a:ext cx="162580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ilustraciju i ponovi kako adresirati pismo.</a:t>
            </a:r>
            <a:endParaRPr/>
          </a:p>
        </p:txBody>
      </p:sp>
      <p:sp>
        <p:nvSpPr>
          <p:cNvPr id="241" name="Google Shape;241;p22"/>
          <p:cNvSpPr txBox="1"/>
          <p:nvPr/>
        </p:nvSpPr>
        <p:spPr>
          <a:xfrm>
            <a:off x="5338481" y="1133981"/>
            <a:ext cx="175496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Istraži zanimljivost uz pisanje pisma gospođici Juliji Capuletti.</a:t>
            </a:r>
            <a:endParaRPr/>
          </a:p>
        </p:txBody>
      </p:sp>
      <p:sp>
        <p:nvSpPr>
          <p:cNvPr id="242" name="Google Shape;242;p22"/>
          <p:cNvSpPr txBox="1"/>
          <p:nvPr/>
        </p:nvSpPr>
        <p:spPr>
          <a:xfrm>
            <a:off x="5351356" y="2647219"/>
            <a:ext cx="156043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833498" y="1816120"/>
            <a:ext cx="2321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Pismo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16006" y="847277"/>
            <a:ext cx="4306875" cy="425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96084" y="1732821"/>
            <a:ext cx="1715930" cy="259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5708247" y="1634747"/>
            <a:ext cx="1189659" cy="253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 l="1583" t="-252" r="1968" b="252"/>
          <a:stretch/>
        </p:blipFill>
        <p:spPr>
          <a:xfrm rot="-151573">
            <a:off x="1502644" y="403480"/>
            <a:ext cx="4060132" cy="5668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7818564" y="2370144"/>
            <a:ext cx="267136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si posljednji puta napisao/napisala pismo? Što pismo može sadržavati?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593724">
            <a:off x="7447832" y="1226105"/>
            <a:ext cx="4425155" cy="446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609665" y="1738865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8285439" y="2472378"/>
            <a:ext cx="315499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Lukino pismo u udžbeniku. Promotri od kojih se dijelova sastoji pismo. Što je sadržaj pisma? Što znači pokrata P. S.?</a:t>
            </a:r>
            <a:endParaRPr sz="2400" dirty="0"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7334" y="1035697"/>
            <a:ext cx="6974283" cy="484319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3724836" y="517848"/>
            <a:ext cx="20977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Lukino pismo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181" y="-2634093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863628" y="1650539"/>
            <a:ext cx="3955926" cy="398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9182358" y="1335600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1090207" y="930793"/>
            <a:ext cx="70562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Prouči vrste pisama i zaključi komu ćeš i u kojoj situaciji pisati osobno, poslovno ili otvoreno pismo.</a:t>
            </a:r>
            <a:endParaRPr sz="2400" dirty="0"/>
          </a:p>
        </p:txBody>
      </p:sp>
      <p:sp>
        <p:nvSpPr>
          <p:cNvPr id="138" name="Google Shape;138;p17"/>
          <p:cNvSpPr/>
          <p:nvPr/>
        </p:nvSpPr>
        <p:spPr>
          <a:xfrm>
            <a:off x="9182358" y="2088529"/>
            <a:ext cx="21535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VRSTE PISAMA</a:t>
            </a:r>
            <a:endParaRPr sz="2400" dirty="0"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387" y="2249574"/>
            <a:ext cx="7054546" cy="308081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8243454" y="2732706"/>
            <a:ext cx="3184214" cy="14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osobno ili intimno</a:t>
            </a:r>
            <a:endParaRPr sz="24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poslovno ili službeno</a:t>
            </a:r>
            <a:endParaRPr sz="24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otvoreno ili javno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74289"/>
            <a:ext cx="8101645" cy="252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79" y="-268526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8" name="Google Shape;148;p18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859656" y="1493703"/>
            <a:ext cx="4059395" cy="400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645491" y="4818957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8988747" y="147706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8518724" y="2290764"/>
            <a:ext cx="27412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STRUKTURA PISMA</a:t>
            </a:r>
            <a:endParaRPr sz="2400" dirty="0"/>
          </a:p>
        </p:txBody>
      </p:sp>
      <p:sp>
        <p:nvSpPr>
          <p:cNvPr id="154" name="Google Shape;154;p18"/>
          <p:cNvSpPr/>
          <p:nvPr/>
        </p:nvSpPr>
        <p:spPr>
          <a:xfrm>
            <a:off x="8518724" y="2690874"/>
            <a:ext cx="29601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Svako se pismo sastoji od tri dijela: oslovljavanja, sadržaja pisma te pozdrava i potpisa.</a:t>
            </a:r>
            <a:endParaRPr sz="2400" dirty="0"/>
          </a:p>
        </p:txBody>
      </p:sp>
      <p:sp>
        <p:nvSpPr>
          <p:cNvPr id="155" name="Google Shape;155;p18"/>
          <p:cNvSpPr/>
          <p:nvPr/>
        </p:nvSpPr>
        <p:spPr>
          <a:xfrm>
            <a:off x="981909" y="824271"/>
            <a:ext cx="580448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dijelove pisma u rubrici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Pripremi se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Koji su dijelovi pisma? Promotri kompoziciju pisma.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2" name="Google Shape;162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291255" y="1295909"/>
            <a:ext cx="3849865" cy="380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575151" y="4250372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266366" y="4548474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23909" y="5946932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8535261" y="129816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7" name="Google Shape;167;p19"/>
          <p:cNvSpPr/>
          <p:nvPr/>
        </p:nvSpPr>
        <p:spPr>
          <a:xfrm>
            <a:off x="8386110" y="2174943"/>
            <a:ext cx="21890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ADRESIRANJE</a:t>
            </a:r>
            <a:endParaRPr sz="2400" dirty="0"/>
          </a:p>
        </p:txBody>
      </p:sp>
      <p:sp>
        <p:nvSpPr>
          <p:cNvPr id="168" name="Google Shape;168;p19"/>
          <p:cNvSpPr/>
          <p:nvPr/>
        </p:nvSpPr>
        <p:spPr>
          <a:xfrm>
            <a:off x="7837043" y="2722315"/>
            <a:ext cx="2949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bi pismo stiglo na odredište, adresu treba napisati točno i čitljivo.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2423955" y="517848"/>
            <a:ext cx="54130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Kojim redoslijedom pišemo adresu? Zašto je važna točna i čitljiva adresa?</a:t>
            </a:r>
            <a:endParaRPr sz="2400" dirty="0"/>
          </a:p>
        </p:txBody>
      </p:sp>
      <p:pic>
        <p:nvPicPr>
          <p:cNvPr id="170" name="Google Shape;170;p19"/>
          <p:cNvPicPr preferRelativeResize="0"/>
          <p:nvPr/>
        </p:nvPicPr>
        <p:blipFill rotWithShape="1">
          <a:blip r:embed="rId8">
            <a:alphaModFix/>
          </a:blip>
          <a:srcRect l="12414"/>
          <a:stretch/>
        </p:blipFill>
        <p:spPr>
          <a:xfrm>
            <a:off x="1626577" y="3362341"/>
            <a:ext cx="4712747" cy="284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1491" y="1423319"/>
            <a:ext cx="665104" cy="81290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/>
          <p:nvPr/>
        </p:nvSpPr>
        <p:spPr>
          <a:xfrm>
            <a:off x="1626577" y="1536451"/>
            <a:ext cx="41122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ime i prezime primatelja</a:t>
            </a:r>
            <a:endParaRPr sz="2400" dirty="0"/>
          </a:p>
        </p:txBody>
      </p:sp>
      <p:pic>
        <p:nvPicPr>
          <p:cNvPr id="173" name="Google Shape;173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2726" y="2037862"/>
            <a:ext cx="713742" cy="80063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>
            <a:off x="1653445" y="2097378"/>
            <a:ext cx="31326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ulica i kućni broj</a:t>
            </a:r>
            <a:endParaRPr sz="2400" dirty="0"/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1592" y="2656784"/>
            <a:ext cx="637471" cy="73091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/>
          <p:nvPr/>
        </p:nvSpPr>
        <p:spPr>
          <a:xfrm>
            <a:off x="1567703" y="2731807"/>
            <a:ext cx="57336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poštanski broj i mjesto stanovanja (država)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3" name="Google Shape;183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855192" y="1702518"/>
            <a:ext cx="4215386" cy="4175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524195" y="477365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7959024" y="2083776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138830" y="1740310"/>
            <a:ext cx="47518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Poštovana učiteljice, </a:t>
            </a: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želim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napisati riječi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zahvalnosti.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Dragi učenici,</a:t>
            </a:r>
            <a:endParaRPr lang="hr-HR" sz="2400" dirty="0"/>
          </a:p>
          <a:p>
            <a:pPr lvl="0"/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želim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otkriti jednu tajnu.</a:t>
            </a:r>
            <a:endParaRPr sz="2400" dirty="0"/>
          </a:p>
        </p:txBody>
      </p:sp>
      <p:sp>
        <p:nvSpPr>
          <p:cNvPr id="189" name="Google Shape;189;p20"/>
          <p:cNvSpPr/>
          <p:nvPr/>
        </p:nvSpPr>
        <p:spPr>
          <a:xfrm>
            <a:off x="84152" y="3818795"/>
            <a:ext cx="53825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Osijeku 4. 3. 2020.     Osijek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4. III. 2020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Osijek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4. ožujka 2020.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84152" y="5235561"/>
            <a:ext cx="6446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Srdačan pozdrav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           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Srdačan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pozdrav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Tea</a:t>
            </a:r>
            <a:endParaRPr sz="2400" dirty="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6684" y="2319576"/>
            <a:ext cx="2211173" cy="201286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/>
          <p:nvPr/>
        </p:nvSpPr>
        <p:spPr>
          <a:xfrm>
            <a:off x="1857533" y="502245"/>
            <a:ext cx="723166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Podsjeti se pisanja zamjenica Vi i Vaš (vi, vaš), kako pravilno pišemo mjesto i datum. Kad se iza pozdrava piše zarez, a kad se ne piše?</a:t>
            </a:r>
            <a:endParaRPr sz="2400" dirty="0"/>
          </a:p>
        </p:txBody>
      </p:sp>
      <p:sp>
        <p:nvSpPr>
          <p:cNvPr id="193" name="Google Shape;193;p20"/>
          <p:cNvSpPr txBox="1"/>
          <p:nvPr/>
        </p:nvSpPr>
        <p:spPr>
          <a:xfrm>
            <a:off x="8568143" y="2683756"/>
            <a:ext cx="3092824" cy="189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zamjenice Vi/vi; Vaš/vaš</a:t>
            </a:r>
            <a:endParaRPr sz="2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mjesto i datum</a:t>
            </a:r>
            <a:endParaRPr sz="2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pozdrav i potpis</a:t>
            </a:r>
            <a:endParaRPr sz="2400" dirty="0"/>
          </a:p>
          <a:p>
            <a:pPr marL="342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180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0" name="Google Shape;200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821612" y="1042685"/>
            <a:ext cx="4320249" cy="426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819041" y="4404579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066652" y="472111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75474" y="5945967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 txBox="1"/>
          <p:nvPr/>
        </p:nvSpPr>
        <p:spPr>
          <a:xfrm>
            <a:off x="8721944" y="1345147"/>
            <a:ext cx="260638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5" name="Google Shape;20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34191" y="2052179"/>
            <a:ext cx="617125" cy="75741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/>
          <p:nvPr/>
        </p:nvSpPr>
        <p:spPr>
          <a:xfrm>
            <a:off x="8912347" y="2103529"/>
            <a:ext cx="277954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Upari objašnjenje i vrstu pisma – upiši na crtu odgovarajuće 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slovo.</a:t>
            </a:r>
            <a:endParaRPr dirty="0"/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83131" y="3462116"/>
            <a:ext cx="650036" cy="79451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/>
          <p:nvPr/>
        </p:nvSpPr>
        <p:spPr>
          <a:xfrm>
            <a:off x="8951316" y="3780688"/>
            <a:ext cx="22937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 napiši adresu točno.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1395588" y="634524"/>
            <a:ext cx="376549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obraćamo se jednoj osobi iznoseći svoje osjećaje i razmišljanja 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 upućujemo ustanovama, organizacijama, društvima ili tvrtkama 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 upućen nekomu javno, putem masovnih medija, da bi ga pročitalo što više ljudi </a:t>
            </a:r>
            <a:endParaRPr sz="2400" dirty="0"/>
          </a:p>
        </p:txBody>
      </p:sp>
      <p:sp>
        <p:nvSpPr>
          <p:cNvPr id="210" name="Google Shape;210;p21"/>
          <p:cNvSpPr/>
          <p:nvPr/>
        </p:nvSpPr>
        <p:spPr>
          <a:xfrm>
            <a:off x="5182215" y="2632683"/>
            <a:ext cx="27148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otvoreno pismo</a:t>
            </a:r>
            <a:endParaRPr sz="2400" dirty="0"/>
          </a:p>
        </p:txBody>
      </p:sp>
      <p:sp>
        <p:nvSpPr>
          <p:cNvPr id="211" name="Google Shape;211;p21"/>
          <p:cNvSpPr/>
          <p:nvPr/>
        </p:nvSpPr>
        <p:spPr>
          <a:xfrm>
            <a:off x="5170532" y="1074592"/>
            <a:ext cx="28651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poslovno pismo</a:t>
            </a:r>
            <a:endParaRPr sz="2400" dirty="0"/>
          </a:p>
        </p:txBody>
      </p:sp>
      <p:sp>
        <p:nvSpPr>
          <p:cNvPr id="212" name="Google Shape;212;p21"/>
          <p:cNvSpPr/>
          <p:nvPr/>
        </p:nvSpPr>
        <p:spPr>
          <a:xfrm>
            <a:off x="5170532" y="3711223"/>
            <a:ext cx="26364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osobno pismo</a:t>
            </a:r>
            <a:endParaRPr sz="2400" dirty="0"/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9477" y="857467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3730" y="4894759"/>
            <a:ext cx="914400" cy="10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/>
          <p:nvPr/>
        </p:nvSpPr>
        <p:spPr>
          <a:xfrm>
            <a:off x="1301158" y="4832170"/>
            <a:ext cx="21939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10 000 Zagreb</a:t>
            </a:r>
            <a:endParaRPr sz="2400" dirty="0"/>
          </a:p>
        </p:txBody>
      </p:sp>
      <p:sp>
        <p:nvSpPr>
          <p:cNvPr id="216" name="Google Shape;216;p21"/>
          <p:cNvSpPr/>
          <p:nvPr/>
        </p:nvSpPr>
        <p:spPr>
          <a:xfrm>
            <a:off x="1281859" y="5189597"/>
            <a:ext cx="25260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prof. Ivan Horvat</a:t>
            </a:r>
            <a:endParaRPr sz="2400" dirty="0"/>
          </a:p>
        </p:txBody>
      </p:sp>
      <p:sp>
        <p:nvSpPr>
          <p:cNvPr id="217" name="Google Shape;217;p21"/>
          <p:cNvSpPr/>
          <p:nvPr/>
        </p:nvSpPr>
        <p:spPr>
          <a:xfrm>
            <a:off x="1255855" y="5589707"/>
            <a:ext cx="26368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Ulica jablanova 15a</a:t>
            </a:r>
            <a:endParaRPr sz="2400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5265111" y="3648561"/>
            <a:ext cx="5644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endParaRPr sz="2400" dirty="0"/>
          </a:p>
        </p:txBody>
      </p:sp>
      <p:sp>
        <p:nvSpPr>
          <p:cNvPr id="219" name="Google Shape;219;p21"/>
          <p:cNvSpPr txBox="1"/>
          <p:nvPr/>
        </p:nvSpPr>
        <p:spPr>
          <a:xfrm>
            <a:off x="5278385" y="988613"/>
            <a:ext cx="5644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endParaRPr sz="2400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5278385" y="2449926"/>
            <a:ext cx="5644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379</Words>
  <Application>Microsoft Office PowerPoint</Application>
  <PresentationFormat>Široki zaslon</PresentationFormat>
  <Paragraphs>60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2020-09-19T13:12:03Z</dcterms:modified>
</cp:coreProperties>
</file>